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4E25E-2854-0A41-B38D-ECE56D4BC4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9D84D4-A870-BF46-A3B5-48B65F0AF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8F1DF-9F34-3641-9F7D-06C9AF6B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282E4-F52F-8242-B13B-704B13E82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67C6B-B96A-AF4E-9395-A7BCE82CB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27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B873A-D1D9-364D-BB3F-1397C3DBE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863B4-D383-9B43-854F-54B9C612D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69D7E-EA96-D741-ABAB-AFF3D0032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F5331-7182-4D40-93E0-99F1EF2E5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BA632-7A27-E443-A6EE-AA55E55C5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46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ABD70C-C16F-6447-BE12-6661A29DE0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27130A-95B1-744D-95E3-17796931D3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4D7D8-B5E0-7744-88B6-008A07DA8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7B64D-D3B9-6445-A08B-DB3EEB7E6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43E6C-8F41-BE48-A4E8-7EC14FD39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892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15D85-883C-8D40-A55A-6E8ABDF8E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5FB32-FDE2-5842-9A69-99E8088F8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D8DC7-715D-CE4F-A4F7-4EDB5EE82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D4525-C8D5-FC4B-B13A-14CCAC5F0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8E12D-74AD-0D43-96F5-DED02C186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64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AAE58-7BDD-2948-9E0F-CED7E979F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185D9A-31D8-4C4E-B7E5-C5B28FF49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A35F7-500E-CC44-B66B-FBF773CA4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25288-CC93-564B-8741-7DA4E91B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280D3-476A-654F-B456-D7589302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85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3115F-22FB-6D41-8AFC-10554D15F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AC167-E86A-024E-9085-72F96DCE2B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49E76-3A79-4A4D-A9DE-ED8E15E869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4BF48B-9D8F-A547-A449-71100E7C2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CC1A1B-80E8-8E47-BE34-105680E2B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6DCB9-FCE1-C94E-A1FA-FD61809D9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05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43607-7422-9045-9573-02ED92F8D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6FC30F-0497-E044-BD1A-BC7C168C6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5C0BC-EA4F-FF42-8D95-AE269D7A0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1D0440-C68A-384D-A78C-56AC79D553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B2A810-4553-734E-83EC-89D7EFF18D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522E26-1AAA-834D-BD8D-8906F3E9A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3C2B03-4A2E-6F4C-89A6-DDA447299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B9AD0D-E09F-9B4A-BE1F-F5E9DF3DB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8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EDBC-DC0D-AF4A-8B3C-AF6911CDB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F5A34C-75FF-FA48-A451-102B4CF27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A0E768-4B37-FF4F-A2C6-099BB33C1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494F7-46DE-D345-9FE1-B05D6DDE5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087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75DEEA-8816-AE4C-8BAD-B59960949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C25BD6-950B-8549-8504-BBA70747A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7CE74-B7D2-A54D-8C1C-5680FC54D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48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31494-8697-A247-96E7-08EC7B6E5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169EB-0CAA-CE4E-A1EE-6EEE06E58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BA372F-3E03-B14D-BC66-1F2B6A41EC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58005-9A33-5341-90FF-1994A16D6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C1634E-6196-DF4C-A524-65357CA13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FAEAC-6E4A-5F47-9E52-93291DE0B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731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663BD-D07F-044C-96FD-13A1E7FBF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2EFCEA-DB51-134D-95AF-4FE46173EC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CFE5B3-324C-8749-9FFF-FE82CBE2C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6A35EF-A21C-0D4A-9852-BB324F663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7C39A3-CDBB-0548-A5C5-B1034B1D8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065C51-8FF7-AE4D-AE51-6CDA57B3D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04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337312-88F0-3B4F-98B5-7E935585A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BF23F-52E6-A246-8A4C-2FA675D1C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4FBD3-A4D2-004B-8F4D-856EF88DEA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0FC5E-961B-444B-BAAA-5EE10E530732}" type="datetimeFigureOut">
              <a:rPr lang="en-US" smtClean="0"/>
              <a:t>7/5/19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A9FF9-5889-194E-952E-BC5D5B28B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85532-92A4-994C-847B-E57CD7ED35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0390D-0314-E243-9E6C-A7B07446A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44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559DA-C8DD-C149-BA30-C56E90BFA9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136" y="5091762"/>
            <a:ext cx="7834193" cy="1264588"/>
          </a:xfrm>
        </p:spPr>
        <p:txBody>
          <a:bodyPr anchor="ctr">
            <a:normAutofit/>
          </a:bodyPr>
          <a:lstStyle/>
          <a:p>
            <a:pPr algn="r"/>
            <a:r>
              <a:rPr lang="en-US" sz="4200"/>
              <a:t>BASH</a:t>
            </a:r>
            <a:br>
              <a:rPr lang="en-US" sz="4200"/>
            </a:br>
            <a:r>
              <a:rPr lang="en-US" sz="4200"/>
              <a:t>The Bourne-Again Shell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ABC0C2-85E1-CE4B-9577-9FFE1349B5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107" y="5091763"/>
            <a:ext cx="2974207" cy="1264587"/>
          </a:xfrm>
        </p:spPr>
        <p:txBody>
          <a:bodyPr anchor="ctr">
            <a:normAutofit/>
          </a:bodyPr>
          <a:lstStyle/>
          <a:p>
            <a:pPr algn="l"/>
            <a:r>
              <a:rPr lang="en-US" sz="2000"/>
              <a:t>Prof. Darrell Long</a:t>
            </a:r>
          </a:p>
          <a:p>
            <a:pPr algn="l"/>
            <a:r>
              <a:rPr lang="en-US" sz="2000"/>
              <a:t>CSE 13S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5E905F-1F3E-784B-962B-0DDBDBFE24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67" b="18667"/>
          <a:stretch/>
        </p:blipFill>
        <p:spPr>
          <a:xfrm>
            <a:off x="-3983" y="10"/>
            <a:ext cx="12192000" cy="4571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2273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74F26-2BDE-884F-A22D-BF51E8C72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/bin/sh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67805-EF23-4E49-BD80-E9964EE7B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627" y="4750893"/>
            <a:ext cx="4645250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/>
              <a:t>Original shell by Stephen Bourne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AE25DC74-3F3C-A349-B5E2-C458B01C29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59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89944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42831-E833-3244-8273-3E34A4775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Courier" pitchFamily="2" charset="0"/>
              </a:rPr>
              <a:t>/bin/</a:t>
            </a:r>
            <a:r>
              <a:rPr lang="en-US" dirty="0" err="1">
                <a:latin typeface="Courier" pitchFamily="2" charset="0"/>
              </a:rPr>
              <a:t>csh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A31E2B-6531-B340-99DC-41ABAD717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2279017"/>
            <a:ext cx="5314543" cy="377565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Developed at Berkeley as part of the BSD project.</a:t>
            </a:r>
          </a:p>
          <a:p>
            <a:r>
              <a:rPr lang="en-US" sz="2000" dirty="0"/>
              <a:t>Generally used by old-timers who found the the Bourne shell syntax unpleasant but did not want to take the time to learn a new shell.</a:t>
            </a:r>
          </a:p>
          <a:p>
            <a:endParaRPr lang="en-US" sz="2000" dirty="0"/>
          </a:p>
          <a:p>
            <a:pPr marL="0" indent="0" algn="r">
              <a:buNone/>
            </a:pPr>
            <a:r>
              <a:rPr lang="en-US" sz="2000" i="1" dirty="0"/>
              <a:t>This is my shell. There are many like it, but this one is mine. My shell is my best friend. It is my life. I must master it as I must master my life.</a:t>
            </a:r>
          </a:p>
          <a:p>
            <a:pPr marL="0" indent="0" algn="r">
              <a:buNone/>
            </a:pPr>
            <a:r>
              <a:rPr lang="en-US" sz="2000" i="1" dirty="0"/>
              <a:t>Without me, my shell is useless. Without my shell, I am useless. </a:t>
            </a:r>
          </a:p>
          <a:p>
            <a:endParaRPr lang="en-US" sz="20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 descr="A person wearing glasses and looking at the camera&#10;&#10;Description automatically generated">
            <a:extLst>
              <a:ext uri="{FF2B5EF4-FFF2-40B4-BE49-F238E27FC236}">
                <a16:creationId xmlns:a16="http://schemas.microsoft.com/office/drawing/2014/main" id="{024C63D3-FECD-034B-95DD-227A2A7F28F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0507" r="15259" b="2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0E4A1E-A1D7-6C48-B6E3-2FF26F473EFC}"/>
              </a:ext>
            </a:extLst>
          </p:cNvPr>
          <p:cNvSpPr txBox="1"/>
          <p:nvPr/>
        </p:nvSpPr>
        <p:spPr>
          <a:xfrm>
            <a:off x="7286626" y="5375938"/>
            <a:ext cx="928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Bill Joy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8A5791-AC55-F245-A38F-921A97FBBCE0}"/>
              </a:ext>
            </a:extLst>
          </p:cNvPr>
          <p:cNvSpPr txBox="1"/>
          <p:nvPr/>
        </p:nvSpPr>
        <p:spPr>
          <a:xfrm>
            <a:off x="8186739" y="6057901"/>
            <a:ext cx="3415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 sells C shells by the sea shore…</a:t>
            </a:r>
          </a:p>
        </p:txBody>
      </p:sp>
    </p:spTree>
    <p:extLst>
      <p:ext uri="{BB962C8B-B14F-4D97-AF65-F5344CB8AC3E}">
        <p14:creationId xmlns:p14="http://schemas.microsoft.com/office/powerpoint/2010/main" val="145245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373C0-7C04-6D4E-B25F-A9A9193DB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/bin/</a:t>
            </a:r>
            <a:r>
              <a:rPr lang="en-US"/>
              <a:t>ksh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E2F920D-2A88-F64D-9514-E0A6FC120D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2279018"/>
            <a:ext cx="5314543" cy="33759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Developed starting with the Bourne shell.</a:t>
            </a:r>
          </a:p>
          <a:p>
            <a:r>
              <a:rPr lang="en-US" sz="1800" dirty="0"/>
              <a:t>Compatible with the Bourne shell.</a:t>
            </a:r>
          </a:p>
          <a:p>
            <a:r>
              <a:rPr lang="en-US" sz="1800" dirty="0"/>
              <a:t>Many features of the C shell.</a:t>
            </a:r>
          </a:p>
          <a:p>
            <a:r>
              <a:rPr lang="en-US" sz="1800" dirty="0"/>
              <a:t>Provides </a:t>
            </a:r>
            <a:r>
              <a:rPr lang="en-US" sz="1800" i="1" dirty="0"/>
              <a:t>vi</a:t>
            </a:r>
            <a:r>
              <a:rPr lang="en-US" sz="1800" dirty="0"/>
              <a:t> and </a:t>
            </a:r>
            <a:r>
              <a:rPr lang="en-US" sz="1800" i="1" dirty="0"/>
              <a:t>emacs</a:t>
            </a:r>
            <a:r>
              <a:rPr lang="en-US" sz="1800" dirty="0"/>
              <a:t> editing modes.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 descr="A person wearing glasses and looking at the camera&#10;&#10;Description automatically generated">
            <a:extLst>
              <a:ext uri="{FF2B5EF4-FFF2-40B4-BE49-F238E27FC236}">
                <a16:creationId xmlns:a16="http://schemas.microsoft.com/office/drawing/2014/main" id="{F5993FD8-72E4-C04F-948C-238B5962C26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13559" r="1" b="3310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B287EA-9532-A24E-B9A9-FAC8635E2F9F}"/>
              </a:ext>
            </a:extLst>
          </p:cNvPr>
          <p:cNvSpPr txBox="1"/>
          <p:nvPr/>
        </p:nvSpPr>
        <p:spPr>
          <a:xfrm>
            <a:off x="7429501" y="5561938"/>
            <a:ext cx="144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David Korn</a:t>
            </a:r>
          </a:p>
        </p:txBody>
      </p:sp>
    </p:spTree>
    <p:extLst>
      <p:ext uri="{BB962C8B-B14F-4D97-AF65-F5344CB8AC3E}">
        <p14:creationId xmlns:p14="http://schemas.microsoft.com/office/powerpoint/2010/main" val="103919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BC824-156A-9A42-B942-82BB42977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i="1" dirty="0"/>
              <a:t>shell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B5709-C4F9-4C4D-A824-6D5A55537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2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621C2-2F24-2C48-AFE8-45CCAB7DD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682D6-9939-5741-86B3-442F0854E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855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4DFDE-7E04-CD4C-AEB7-C178F8B5F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I/O Redirection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70AAA-9E1F-1546-9996-A59948DD1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017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85105-170F-4D4E-B06F-911A8FE22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83DC1-F714-4049-8131-382B244D6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33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FAE2C-3229-1E4C-8152-6752D9881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E06F2-525B-6B41-8EE9-7CDF73B79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20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169</Words>
  <Application>Microsoft Macintosh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Courier</vt:lpstr>
      <vt:lpstr>Office Theme</vt:lpstr>
      <vt:lpstr>BASH The Bourne-Again Shell</vt:lpstr>
      <vt:lpstr>/bin/sh</vt:lpstr>
      <vt:lpstr>/bin/csh</vt:lpstr>
      <vt:lpstr>/bin/ksh</vt:lpstr>
      <vt:lpstr>What is a shell?</vt:lpstr>
      <vt:lpstr>Commands</vt:lpstr>
      <vt:lpstr>I/O Redirection</vt:lpstr>
      <vt:lpstr>Pipes</vt:lpstr>
      <vt:lpstr>Environment Variables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BASH The Bourne-Again Shell</dc:title>
  <dc:creator>Darrell Long</dc:creator>
  <cp:lastModifiedBy>Darrell Long</cp:lastModifiedBy>
  <cp:revision>1</cp:revision>
  <dcterms:created xsi:type="dcterms:W3CDTF">2019-07-06T03:16:15Z</dcterms:created>
  <dcterms:modified xsi:type="dcterms:W3CDTF">2019-07-06T03:24:56Z</dcterms:modified>
</cp:coreProperties>
</file>